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32F"/>
    <a:srgbClr val="FFB2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1928" y="1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D2AC5C5-2BD3-4743-A88D-0873966F9712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86000"/>
            <a:ext cx="9144000" cy="720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5129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0982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C1255026-C76B-4AF3-A3A7-6EDDDF55A8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49672" y="232345"/>
            <a:ext cx="3860519" cy="1052396"/>
          </a:xfrm>
          <a:prstGeom prst="rect">
            <a:avLst/>
          </a:prstGeom>
        </p:spPr>
      </p:pic>
      <p:sp>
        <p:nvSpPr>
          <p:cNvPr id="6" name="Text Box 5">
            <a:extLst>
              <a:ext uri="{FF2B5EF4-FFF2-40B4-BE49-F238E27FC236}">
                <a16:creationId xmlns:a16="http://schemas.microsoft.com/office/drawing/2014/main" id="{A649679A-40F7-4C6E-944D-E58175954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091" y="5252695"/>
            <a:ext cx="7315199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es-AR" altLang="es-AR" sz="11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filiaciones</a:t>
            </a:r>
            <a:endParaRPr lang="es-ES" altLang="es-AR" sz="11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5820BCCD-A8C4-4CE2-A983-3EBDFEA9A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091" y="2192568"/>
            <a:ext cx="7315199" cy="95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SzPct val="100000"/>
              <a:defRPr/>
            </a:pPr>
            <a:r>
              <a:rPr lang="es-ES" altLang="es-AR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</a:t>
            </a:r>
            <a:r>
              <a:rPr lang="es-AR" altLang="es-AR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ÍTULO DE PRESENTACIÓN</a:t>
            </a:r>
            <a:endParaRPr lang="es-ES" altLang="es-AR" sz="2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FD4FBC28-F47D-4E86-BECC-68538A346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091" y="3429530"/>
            <a:ext cx="7315199" cy="796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SzPct val="100000"/>
              <a:defRPr/>
            </a:pPr>
            <a:r>
              <a:rPr lang="es-ES" altLang="es-A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Nombre y apellido de autores</a:t>
            </a:r>
          </a:p>
        </p:txBody>
      </p:sp>
    </p:spTree>
    <p:extLst>
      <p:ext uri="{BB962C8B-B14F-4D97-AF65-F5344CB8AC3E}">
        <p14:creationId xmlns:p14="http://schemas.microsoft.com/office/powerpoint/2010/main" val="1923945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57776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</TotalTime>
  <Words>12</Words>
  <Application>Microsoft Macintosh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Tema de Office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LUXAMERICA USM 2022</dc:creator>
  <cp:keywords/>
  <dc:description/>
  <cp:lastModifiedBy>Denis Riquelme</cp:lastModifiedBy>
  <cp:revision>39</cp:revision>
  <dcterms:created xsi:type="dcterms:W3CDTF">2017-10-17T20:18:32Z</dcterms:created>
  <dcterms:modified xsi:type="dcterms:W3CDTF">2022-11-13T00:56:28Z</dcterms:modified>
  <cp:category/>
</cp:coreProperties>
</file>